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9" r:id="rId2"/>
    <p:sldId id="587" r:id="rId3"/>
    <p:sldId id="57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5" autoAdjust="0"/>
    <p:restoredTop sz="75235" autoAdjust="0"/>
  </p:normalViewPr>
  <p:slideViewPr>
    <p:cSldViewPr>
      <p:cViewPr varScale="1">
        <p:scale>
          <a:sx n="107" d="100"/>
          <a:sy n="107" d="100"/>
        </p:scale>
        <p:origin x="-20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1F21B-8249-4622-AD7E-D1D6250ADA33}" type="datetimeFigureOut">
              <a:rPr lang="en-US" smtClean="0"/>
              <a:t>2/2/16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1DEAE-8BDF-4E29-9395-649CF4FB3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5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1DEAE-8BDF-4E29-9395-649CF4FB3E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1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>
              <a:buFont typeface="Wingdings" pitchFamily="2" charset="2"/>
              <a:buNone/>
            </a:pPr>
            <a:endParaRPr lang="es-VE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1DEAE-8BDF-4E29-9395-649CF4FB3E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83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>
              <a:buFont typeface="Wingdings" pitchFamily="2" charset="2"/>
              <a:buNone/>
            </a:pPr>
            <a:endParaRPr lang="es-VE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1DEAE-8BDF-4E29-9395-649CF4FB3E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6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1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7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4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6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5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5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9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50451-5E4F-477C-ADAE-2820AFCA3C3B}" type="datetimeFigureOut">
              <a:rPr lang="en-US" smtClean="0"/>
              <a:t>2/2/16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E349-E2E4-4814-87FF-1DE2794A3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7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tielorganization.com/" TargetMode="Externa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229600" cy="6309420"/>
          </a:xfrm>
          <a:prstGeom prst="rect">
            <a:avLst/>
          </a:prstGeom>
          <a:ln w="762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“90 DAY CHALLENGE”</a:t>
            </a:r>
          </a:p>
          <a:p>
            <a:pPr algn="ctr"/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 25</a:t>
            </a:r>
            <a:r>
              <a:rPr lang="en-US" sz="2400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2016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 Orlando </a:t>
            </a:r>
            <a:r>
              <a:rPr lang="en-US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Montiel</a:t>
            </a:r>
            <a:endParaRPr lang="en-US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www.montielorganization.com</a:t>
            </a:r>
            <a:endParaRPr lang="en-US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305.305.5965 </a:t>
            </a:r>
            <a:endParaRPr lang="en-US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438400"/>
            <a:ext cx="3962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9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CHALLENGE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8274"/>
            <a:ext cx="9144000" cy="44196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s-VE" sz="2800" b="1" dirty="0" smtClean="0"/>
          </a:p>
          <a:p>
            <a:pPr>
              <a:buFont typeface="Wingdings" pitchFamily="2" charset="2"/>
              <a:buChar char="§"/>
            </a:pPr>
            <a:endParaRPr lang="es-VE" sz="2800" i="1" dirty="0" smtClean="0"/>
          </a:p>
          <a:p>
            <a:pPr>
              <a:buFont typeface="Wingdings" pitchFamily="2" charset="2"/>
              <a:buChar char="§"/>
            </a:pPr>
            <a:endParaRPr lang="es-VE" sz="2800" i="1" dirty="0"/>
          </a:p>
          <a:p>
            <a:pPr>
              <a:buFont typeface="Wingdings" pitchFamily="2" charset="2"/>
              <a:buChar char="§"/>
            </a:pPr>
            <a:endParaRPr lang="es-VE" sz="2800" i="1" dirty="0" smtClean="0"/>
          </a:p>
          <a:p>
            <a:pPr>
              <a:buFont typeface="Wingdings" pitchFamily="2" charset="2"/>
              <a:buChar char="§"/>
            </a:pPr>
            <a:endParaRPr lang="es-VE" sz="2800" i="1" dirty="0"/>
          </a:p>
          <a:p>
            <a:pPr>
              <a:buFont typeface="Wingdings" pitchFamily="2" charset="2"/>
              <a:buChar char="§"/>
            </a:pPr>
            <a:endParaRPr lang="es-VE" sz="2800" i="1" dirty="0" smtClean="0"/>
          </a:p>
          <a:p>
            <a:pPr marL="0" indent="0">
              <a:buNone/>
            </a:pPr>
            <a:endParaRPr lang="es-VE" sz="2800" i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0" y="16002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# of New Contacts</a:t>
            </a:r>
            <a:endParaRPr lang="en-US" sz="1100" dirty="0" smtClean="0"/>
          </a:p>
          <a:p>
            <a:pPr algn="ctr"/>
            <a:endParaRPr lang="en-US" sz="9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5997874"/>
            <a:ext cx="1714500" cy="85725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581400" y="16002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 of Presentations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6932747" y="16002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 of Connectors Contacts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41148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 of Articles</a:t>
            </a:r>
            <a:endParaRPr lang="en-US" sz="1100" dirty="0" smtClean="0"/>
          </a:p>
          <a:p>
            <a:pPr algn="ctr"/>
            <a:endParaRPr lang="en-US" sz="900" dirty="0"/>
          </a:p>
        </p:txBody>
      </p:sp>
      <p:sp>
        <p:nvSpPr>
          <p:cNvPr id="11" name="Rectangle 10"/>
          <p:cNvSpPr/>
          <p:nvPr/>
        </p:nvSpPr>
        <p:spPr>
          <a:xfrm>
            <a:off x="1905000" y="41910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 of Connectors Meetings</a:t>
            </a:r>
            <a:endParaRPr lang="en-US" sz="900" dirty="0"/>
          </a:p>
        </p:txBody>
      </p:sp>
      <p:sp>
        <p:nvSpPr>
          <p:cNvPr id="12" name="Rectangle 11"/>
          <p:cNvSpPr/>
          <p:nvPr/>
        </p:nvSpPr>
        <p:spPr>
          <a:xfrm>
            <a:off x="1752600" y="6172200"/>
            <a:ext cx="541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# OF CONTRACTS SIGNED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69390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0" grpId="0" animBg="1"/>
      <p:bldP spid="9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WEEK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8274"/>
            <a:ext cx="9144000" cy="44196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s-VE" sz="2800" b="1" dirty="0" smtClean="0"/>
          </a:p>
          <a:p>
            <a:pPr>
              <a:buFont typeface="Wingdings" pitchFamily="2" charset="2"/>
              <a:buChar char="§"/>
            </a:pPr>
            <a:endParaRPr lang="es-VE" sz="2800" i="1" dirty="0" smtClean="0"/>
          </a:p>
          <a:p>
            <a:pPr>
              <a:buFont typeface="Wingdings" pitchFamily="2" charset="2"/>
              <a:buChar char="§"/>
            </a:pPr>
            <a:endParaRPr lang="es-VE" sz="2800" i="1" dirty="0"/>
          </a:p>
          <a:p>
            <a:pPr>
              <a:buFont typeface="Wingdings" pitchFamily="2" charset="2"/>
              <a:buChar char="§"/>
            </a:pPr>
            <a:endParaRPr lang="es-VE" sz="2800" i="1" dirty="0" smtClean="0"/>
          </a:p>
          <a:p>
            <a:pPr>
              <a:buFont typeface="Wingdings" pitchFamily="2" charset="2"/>
              <a:buChar char="§"/>
            </a:pPr>
            <a:endParaRPr lang="es-VE" sz="2800" i="1" dirty="0"/>
          </a:p>
          <a:p>
            <a:pPr>
              <a:buFont typeface="Wingdings" pitchFamily="2" charset="2"/>
              <a:buChar char="§"/>
            </a:pPr>
            <a:endParaRPr lang="es-VE" sz="2800" i="1" dirty="0" smtClean="0"/>
          </a:p>
          <a:p>
            <a:pPr marL="0" indent="0">
              <a:buNone/>
            </a:pPr>
            <a:endParaRPr lang="es-VE" sz="2800" i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0" y="16002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 YOUR WEEK ON FRIDAY</a:t>
            </a:r>
            <a:endParaRPr lang="en-US" sz="9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5997874"/>
            <a:ext cx="1714500" cy="85725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581400" y="16002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ACCOUNTABILITY PARTNER</a:t>
            </a:r>
          </a:p>
          <a:p>
            <a:pPr algn="ctr"/>
            <a:r>
              <a:rPr lang="en-US" sz="1100" dirty="0" smtClean="0"/>
              <a:t>(co-worker, spouse, friend)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6932747" y="16002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PARTICIPATE IN </a:t>
            </a:r>
          </a:p>
          <a:p>
            <a:pPr algn="ctr"/>
            <a:r>
              <a:rPr lang="en-US" dirty="0" smtClean="0"/>
              <a:t>WEEKLY CALL </a:t>
            </a:r>
          </a:p>
          <a:p>
            <a:pPr algn="ctr"/>
            <a:r>
              <a:rPr lang="en-US" sz="1100" dirty="0" smtClean="0"/>
              <a:t>(Mondays 9:45am EST)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6896100" y="41910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SCORE YOURSELF</a:t>
            </a:r>
          </a:p>
          <a:p>
            <a:pPr algn="ctr"/>
            <a:endParaRPr lang="en-US" sz="900" dirty="0"/>
          </a:p>
        </p:txBody>
      </p:sp>
      <p:sp>
        <p:nvSpPr>
          <p:cNvPr id="9" name="Rectangle 8"/>
          <p:cNvSpPr/>
          <p:nvPr/>
        </p:nvSpPr>
        <p:spPr>
          <a:xfrm>
            <a:off x="3581400" y="41910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THE NIGHT BEFORE</a:t>
            </a:r>
            <a:endParaRPr lang="en-US" sz="1100" dirty="0" smtClean="0"/>
          </a:p>
          <a:p>
            <a:pPr algn="ctr"/>
            <a:endParaRPr lang="en-US" sz="900" dirty="0"/>
          </a:p>
        </p:txBody>
      </p:sp>
      <p:sp>
        <p:nvSpPr>
          <p:cNvPr id="11" name="Rectangle 10"/>
          <p:cNvSpPr/>
          <p:nvPr/>
        </p:nvSpPr>
        <p:spPr>
          <a:xfrm>
            <a:off x="0" y="4191000"/>
            <a:ext cx="2247900" cy="1828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MAGIC PAPER DAILY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4864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0" grpId="0" animBg="1"/>
      <p:bldP spid="8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51534</TotalTime>
  <Words>77</Words>
  <Application>Microsoft Macintosh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THE CHALLENGE</vt:lpstr>
      <vt:lpstr>THE FIRST WEEK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LITERACY WITH UNIVISION</dc:title>
  <dc:creator>PazEconomica</dc:creator>
  <cp:lastModifiedBy>Orlando Montiel</cp:lastModifiedBy>
  <cp:revision>327</cp:revision>
  <dcterms:created xsi:type="dcterms:W3CDTF">2012-03-28T14:16:52Z</dcterms:created>
  <dcterms:modified xsi:type="dcterms:W3CDTF">2016-02-02T22:56:14Z</dcterms:modified>
</cp:coreProperties>
</file>